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61"/>
  </p:notesMasterIdLst>
  <p:sldIdLst>
    <p:sldId id="485" r:id="rId3"/>
    <p:sldId id="495" r:id="rId4"/>
    <p:sldId id="496" r:id="rId5"/>
    <p:sldId id="497" r:id="rId6"/>
    <p:sldId id="498" r:id="rId7"/>
    <p:sldId id="499" r:id="rId8"/>
    <p:sldId id="488" r:id="rId9"/>
    <p:sldId id="500" r:id="rId10"/>
    <p:sldId id="501" r:id="rId11"/>
    <p:sldId id="502" r:id="rId12"/>
    <p:sldId id="503" r:id="rId13"/>
    <p:sldId id="504" r:id="rId14"/>
    <p:sldId id="505" r:id="rId15"/>
    <p:sldId id="514" r:id="rId16"/>
    <p:sldId id="506" r:id="rId17"/>
    <p:sldId id="512" r:id="rId18"/>
    <p:sldId id="507" r:id="rId19"/>
    <p:sldId id="508" r:id="rId20"/>
    <p:sldId id="509" r:id="rId21"/>
    <p:sldId id="510" r:id="rId22"/>
    <p:sldId id="511" r:id="rId23"/>
    <p:sldId id="479" r:id="rId24"/>
    <p:sldId id="527" r:id="rId25"/>
    <p:sldId id="529" r:id="rId26"/>
    <p:sldId id="515" r:id="rId27"/>
    <p:sldId id="436" r:id="rId28"/>
    <p:sldId id="440" r:id="rId29"/>
    <p:sldId id="443" r:id="rId30"/>
    <p:sldId id="444" r:id="rId31"/>
    <p:sldId id="446" r:id="rId32"/>
    <p:sldId id="448" r:id="rId33"/>
    <p:sldId id="449" r:id="rId34"/>
    <p:sldId id="450" r:id="rId35"/>
    <p:sldId id="451" r:id="rId36"/>
    <p:sldId id="535" r:id="rId37"/>
    <p:sldId id="531" r:id="rId38"/>
    <p:sldId id="532" r:id="rId39"/>
    <p:sldId id="533" r:id="rId40"/>
    <p:sldId id="534" r:id="rId41"/>
    <p:sldId id="530" r:id="rId42"/>
    <p:sldId id="454" r:id="rId43"/>
    <p:sldId id="455" r:id="rId44"/>
    <p:sldId id="456" r:id="rId45"/>
    <p:sldId id="457" r:id="rId46"/>
    <p:sldId id="460" r:id="rId47"/>
    <p:sldId id="461" r:id="rId48"/>
    <p:sldId id="516" r:id="rId49"/>
    <p:sldId id="464" r:id="rId50"/>
    <p:sldId id="481" r:id="rId51"/>
    <p:sldId id="494" r:id="rId52"/>
    <p:sldId id="482" r:id="rId53"/>
    <p:sldId id="471" r:id="rId54"/>
    <p:sldId id="473" r:id="rId55"/>
    <p:sldId id="474" r:id="rId56"/>
    <p:sldId id="475" r:id="rId57"/>
    <p:sldId id="525" r:id="rId58"/>
    <p:sldId id="526" r:id="rId59"/>
    <p:sldId id="278" r:id="rId6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95"/>
            <p14:sldId id="496"/>
            <p14:sldId id="497"/>
            <p14:sldId id="498"/>
            <p14:sldId id="499"/>
            <p14:sldId id="488"/>
            <p14:sldId id="500"/>
            <p14:sldId id="501"/>
            <p14:sldId id="502"/>
            <p14:sldId id="503"/>
            <p14:sldId id="504"/>
            <p14:sldId id="505"/>
            <p14:sldId id="514"/>
            <p14:sldId id="506"/>
            <p14:sldId id="512"/>
            <p14:sldId id="507"/>
            <p14:sldId id="508"/>
            <p14:sldId id="509"/>
            <p14:sldId id="510"/>
            <p14:sldId id="511"/>
            <p14:sldId id="479"/>
          </p14:sldIdLst>
        </p14:section>
        <p14:section name="Operations" id="{87B982B4-CBB2-C14B-980A-235021ECE9F5}">
          <p14:sldIdLst>
            <p14:sldId id="527"/>
            <p14:sldId id="529"/>
            <p14:sldId id="515"/>
            <p14:sldId id="436"/>
            <p14:sldId id="440"/>
            <p14:sldId id="443"/>
            <p14:sldId id="444"/>
            <p14:sldId id="446"/>
            <p14:sldId id="448"/>
            <p14:sldId id="449"/>
            <p14:sldId id="450"/>
            <p14:sldId id="451"/>
            <p14:sldId id="535"/>
            <p14:sldId id="531"/>
            <p14:sldId id="532"/>
            <p14:sldId id="533"/>
            <p14:sldId id="534"/>
            <p14:sldId id="530"/>
            <p14:sldId id="454"/>
            <p14:sldId id="455"/>
            <p14:sldId id="456"/>
            <p14:sldId id="457"/>
            <p14:sldId id="460"/>
            <p14:sldId id="461"/>
            <p14:sldId id="516"/>
            <p14:sldId id="464"/>
            <p14:sldId id="481"/>
            <p14:sldId id="494"/>
            <p14:sldId id="482"/>
            <p14:sldId id="471"/>
            <p14:sldId id="473"/>
            <p14:sldId id="474"/>
            <p14:sldId id="475"/>
            <p14:sldId id="525"/>
            <p14:sldId id="526"/>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varScale="1">
        <p:scale>
          <a:sx n="103" d="100"/>
          <a:sy n="103" d="100"/>
        </p:scale>
        <p:origin x="-128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a:t>
            </a:r>
            <a:r>
              <a:rPr lang="en-US" sz="1400" baseline="0" dirty="0" smtClean="0"/>
              <a:t> an app</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Linux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t>
            </a:r>
          </a:p>
          <a:p>
            <a:pPr marL="0" lvl="0" indent="0">
              <a:buClr>
                <a:schemeClr val="bg1"/>
              </a:buClr>
              <a:buSzPct val="100000"/>
              <a:buFontTx/>
              <a:buNone/>
            </a:pPr>
            <a:endParaRPr lang="en-US" sz="1200" baseline="0" dirty="0" smtClean="0">
              <a:solidFill>
                <a:schemeClr val="bg1"/>
              </a:solidFill>
              <a:latin typeface="+mn-lt"/>
              <a:ea typeface="Arial"/>
              <a:cs typeface="Arial"/>
              <a:sym typeface="Arial"/>
            </a:endParaRPr>
          </a:p>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How to scale</a:t>
            </a:r>
            <a:r>
              <a:rPr lang="en-US" sz="1400" baseline="0" dirty="0" smtClean="0"/>
              <a:t> </a:t>
            </a:r>
            <a:r>
              <a:rPr lang="en-US" sz="1400" baseline="0" smtClean="0"/>
              <a:t>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Kill an App</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47146838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844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5" r:id="rId13"/>
    <p:sldLayoutId id="2147483686"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6"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48.png"/><Relationship Id="rId13"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3.xml.rels><?xml version="1.0" encoding="UTF-8" standalone="yes"?>
<Relationships xmlns="http://schemas.openxmlformats.org/package/2006/relationships"><Relationship Id="rId9" Type="http://schemas.openxmlformats.org/officeDocument/2006/relationships/image" Target="../media/image75.png"/><Relationship Id="rId20" Type="http://schemas.openxmlformats.org/officeDocument/2006/relationships/image" Target="../media/image13.jpeg"/><Relationship Id="rId21" Type="http://schemas.openxmlformats.org/officeDocument/2006/relationships/image" Target="../media/image14.png"/><Relationship Id="rId10" Type="http://schemas.openxmlformats.org/officeDocument/2006/relationships/image" Target="../media/image76.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70.png"/><Relationship Id="rId4" Type="http://schemas.openxmlformats.org/officeDocument/2006/relationships/image" Target="../media/image53.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1.gif-c200"/></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1.gif-c200"/><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image" Target="../media/image10.png"/><Relationship Id="rId16" Type="http://schemas.openxmlformats.org/officeDocument/2006/relationships/image" Target="../media/image11.png"/><Relationship Id="rId17" Type="http://schemas.openxmlformats.org/officeDocument/2006/relationships/image" Target="../media/image12.jpeg"/><Relationship Id="rId18" Type="http://schemas.openxmlformats.org/officeDocument/2006/relationships/image" Target="../media/image13.jpeg"/><Relationship Id="rId19"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jpeg"/><Relationship Id="rId6" Type="http://schemas.openxmlformats.org/officeDocument/2006/relationships/image" Target="../media/image101.jpe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pic>
        <p:nvPicPr>
          <p:cNvPr id="10" name="Picture 9"/>
          <p:cNvPicPr>
            <a:picLocks noChangeAspect="1"/>
          </p:cNvPicPr>
          <p:nvPr/>
        </p:nvPicPr>
        <p:blipFill>
          <a:blip r:embed="rId6"/>
          <a:stretch>
            <a:fillRect/>
          </a:stretch>
        </p:blipFill>
        <p:spPr>
          <a:xfrm>
            <a:off x="200660" y="4361515"/>
            <a:ext cx="680503" cy="664859"/>
          </a:xfrm>
          <a:prstGeom prst="rect">
            <a:avLst/>
          </a:prstGeom>
        </p:spPr>
      </p:pic>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4028996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marL="457200" lvl="1" indent="0">
              <a:buNone/>
            </a:pPr>
            <a:endParaRPr lang="en-US" sz="1800" dirty="0" smtClean="0">
              <a:solidFill>
                <a:srgbClr val="FFFFFF"/>
              </a:solidFill>
            </a:endParaRPr>
          </a:p>
        </p:txBody>
      </p:sp>
    </p:spTree>
    <p:extLst>
      <p:ext uri="{BB962C8B-B14F-4D97-AF65-F5344CB8AC3E}">
        <p14:creationId xmlns:p14="http://schemas.microsoft.com/office/powerpoint/2010/main" val="3577270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4872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012095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Tree>
    <p:extLst>
      <p:ext uri="{BB962C8B-B14F-4D97-AF65-F5344CB8AC3E}">
        <p14:creationId xmlns:p14="http://schemas.microsoft.com/office/powerpoint/2010/main" val="13401431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29884918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21168290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3041888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3369597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93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1435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pic>
        <p:nvPicPr>
          <p:cNvPr id="63" name="Picture 62" descr="PivotalCloudFoundry-CloudRings-OnDar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1592" y="262719"/>
            <a:ext cx="706503" cy="471111"/>
          </a:xfrm>
          <a:prstGeom prst="rect">
            <a:avLst/>
          </a:prstGeom>
        </p:spPr>
      </p:pic>
    </p:spTree>
    <p:extLst>
      <p:ext uri="{BB962C8B-B14F-4D97-AF65-F5344CB8AC3E}">
        <p14:creationId xmlns:p14="http://schemas.microsoft.com/office/powerpoint/2010/main" val="30409479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844674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68828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33696182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975049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4241812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718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214707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487432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44822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35692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smtClean="0">
                <a:solidFill>
                  <a:srgbClr val="2C95DD"/>
                </a:solidFill>
              </a:rPr>
              <a:t>How Pivotal Enables Four Levels of HA</a:t>
            </a:r>
            <a:endParaRPr lang="en-US"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2751662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84783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419791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84845</TotalTime>
  <Words>3819</Words>
  <Application>Microsoft Macintosh PowerPoint</Application>
  <PresentationFormat>On-screen Show (16:9)</PresentationFormat>
  <Paragraphs>892</Paragraphs>
  <Slides>58</Slides>
  <Notes>39</Notes>
  <HiddenSlides>3</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Pivotal_interim_040113_template_</vt:lpstr>
      <vt:lpstr>Custom Theme</vt:lpstr>
      <vt:lpstr>PowerPoint Presentation</vt:lpstr>
      <vt:lpstr>The Whole Stack</vt:lpstr>
      <vt:lpstr>A Multi-Cloud Platform: Cloud Foundry</vt:lpstr>
      <vt:lpstr>Cloud Foundry: An Application-centric Platform</vt:lpstr>
      <vt:lpstr>Elastic Container Runtime</vt:lpstr>
      <vt:lpstr>PowerPoint Presentation</vt:lpstr>
      <vt:lpstr>PowerPoint Presentation</vt:lpstr>
      <vt:lpstr>Overview: Pushing an Application</vt:lpstr>
      <vt:lpstr>Creating and Binding a Service</vt:lpstr>
      <vt:lpstr>Staging an Application</vt:lpstr>
      <vt:lpstr>PowerPoint Presentation</vt:lpstr>
      <vt:lpstr>PowerPoint Presentation</vt:lpstr>
      <vt:lpstr>Customize the Container Experience</vt:lpstr>
      <vt:lpstr>Containers and Scaling</vt:lpstr>
      <vt:lpstr>PowerPoint Presentation</vt:lpstr>
      <vt:lpstr>Application Containers and Scaling</vt:lpstr>
      <vt:lpstr>PowerPoint Presentation</vt:lpstr>
      <vt:lpstr>PowerPoint Presentation</vt:lpstr>
      <vt:lpstr>PowerPoint Presentation</vt:lpstr>
      <vt:lpstr>PowerPoint Presentation</vt:lpstr>
      <vt:lpstr>Customize the Container Experience</vt:lpstr>
      <vt:lpstr>Pivotal CF Architecture - Recap</vt:lpstr>
      <vt:lpstr>Deploying Cloud Foundry</vt:lpstr>
      <vt:lpstr>Deploying the CF Runtime  with Cloud Foundry BOSH</vt:lpstr>
      <vt:lpstr>PowerPoint Presentation</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Platform Monitoring</vt:lpstr>
      <vt:lpstr>PowerPoint Presentation</vt:lpstr>
      <vt:lpstr>Four Levels of HA</vt:lpstr>
      <vt:lpstr>Four Layers of High Availability – Built In</vt:lpstr>
      <vt:lpstr>Application Instance HA</vt:lpstr>
      <vt:lpstr>PowerPoint Presentation</vt:lpstr>
      <vt:lpstr>Platform Process HA</vt:lpstr>
      <vt:lpstr>Platform Virtual Machine HA</vt:lpstr>
      <vt:lpstr>Availability Zone HA</vt:lpstr>
      <vt:lpstr>How Pivotal Enables Four Levels of HA</vt:lpstr>
      <vt:lpstr>PowerPoint Presentation</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543</cp:revision>
  <dcterms:modified xsi:type="dcterms:W3CDTF">2017-01-25T04:33:41Z</dcterms:modified>
</cp:coreProperties>
</file>